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86" r:id="rId2"/>
    <p:sldId id="256" r:id="rId3"/>
    <p:sldId id="25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4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751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67046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8150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595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488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249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6446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391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930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787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348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27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085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6F1CA00-3CDC-4E2A-933A-4C20AB7262EE}" type="datetimeFigureOut">
              <a:rPr lang="en-ID" smtClean="0"/>
              <a:t>31/10/2020</a:t>
            </a:fld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3FBB476-5B9E-4226-A082-2B6DA3ADF9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046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CDF9CD-6E7B-4E2F-8DEF-F646E719A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086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632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CAF-45B4-4EF3-8E4F-F634CF1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Mulai dari Keluarga</a:t>
            </a:r>
            <a:endParaRPr lang="en-ID" sz="4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E3CD-852C-4AAB-86C4-EF62D4AE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Demi cinta kita kepada Allah dan Rasul-Nya, </a:t>
            </a:r>
            <a:br>
              <a:rPr lang="en-ID" sz="4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4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mari kita </a:t>
            </a:r>
            <a:br>
              <a:rPr lang="en-ID" sz="4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4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tegakkan keadilan dan hilangkan kezaliman.</a:t>
            </a:r>
          </a:p>
        </p:txBody>
      </p:sp>
    </p:spTree>
    <p:extLst>
      <p:ext uri="{BB962C8B-B14F-4D97-AF65-F5344CB8AC3E}">
        <p14:creationId xmlns:p14="http://schemas.microsoft.com/office/powerpoint/2010/main" val="1180412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alaxy Milky Night rock sky space stars wallpaper wallpaper">
            <a:extLst>
              <a:ext uri="{FF2B5EF4-FFF2-40B4-BE49-F238E27FC236}">
                <a16:creationId xmlns:a16="http://schemas.microsoft.com/office/drawing/2014/main" id="{0285738B-0FF1-4B40-9BCC-A084B0C2E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CA882E-B551-4E7A-9BD5-F0F06A0AA4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Roboto" pitchFamily="2" charset="0"/>
                <a:ea typeface="Roboto" pitchFamily="2" charset="0"/>
              </a:rPr>
              <a:t>Sekian</a:t>
            </a:r>
            <a:endParaRPr lang="en-ID"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53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alaxy Milky Night rock sky space stars wallpaper wallpaper">
            <a:extLst>
              <a:ext uri="{FF2B5EF4-FFF2-40B4-BE49-F238E27FC236}">
                <a16:creationId xmlns:a16="http://schemas.microsoft.com/office/drawing/2014/main" id="{97E53963-46AF-480F-B1B1-4A9E5A0A9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CA882E-B551-4E7A-9BD5-F0F06A0AA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2070586"/>
            <a:ext cx="10572000" cy="2971051"/>
          </a:xfrm>
        </p:spPr>
        <p:txBody>
          <a:bodyPr/>
          <a:lstStyle/>
          <a:p>
            <a:r>
              <a:rPr lang="en-ID" sz="6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MEMBUKTIKAN CINTA KEPADA</a:t>
            </a:r>
            <a:br>
              <a:rPr lang="en-ID" sz="6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6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NABI MUHAMMAD SAW.</a:t>
            </a:r>
          </a:p>
        </p:txBody>
      </p:sp>
    </p:spTree>
    <p:extLst>
      <p:ext uri="{BB962C8B-B14F-4D97-AF65-F5344CB8AC3E}">
        <p14:creationId xmlns:p14="http://schemas.microsoft.com/office/powerpoint/2010/main" val="303961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CAF-45B4-4EF3-8E4F-F634CF1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4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Hikmah Allah mengutus Nabi SAW.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E3CD-852C-4AAB-86C4-EF62D4AE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Sebelum Islam datang, kezaliman merajalela, keadilan sulit dicari. Para raja, kaisar, bangsawan dan orang-orang kaya menguasai hukum. Orang-orang miskin, kaum wanita, apalagi para budak menjadi korban. </a:t>
            </a:r>
          </a:p>
          <a:p>
            <a:pPr marL="0" indent="0"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Lalu Allah SWT mengutus Nabi saw. sebagai sosok yang adil dan membawa keadilan Islam. Beliau datang melawan kezaliman.</a:t>
            </a:r>
          </a:p>
        </p:txBody>
      </p:sp>
    </p:spTree>
    <p:extLst>
      <p:ext uri="{BB962C8B-B14F-4D97-AF65-F5344CB8AC3E}">
        <p14:creationId xmlns:p14="http://schemas.microsoft.com/office/powerpoint/2010/main" val="13075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CAF-45B4-4EF3-8E4F-F634CF1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ID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slam Agama Adil</a:t>
            </a:r>
            <a:endParaRPr lang="en-ID" sz="4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E3CD-852C-4AAB-86C4-EF62D4AE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29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5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يَا أَيُّهَا الَّذِينَ آمَنُوا كُونُوا قَوَّامِينَ بِالْقِسْطِ شُهَدَاءَ لِلَّهِ وَلَوْ عَلَى أَنْفُسِكُمْ أَوِ الْوَالِدَيْنِ وَالْأَقْرَبِينَ </a:t>
            </a:r>
            <a:endParaRPr lang="en-US" sz="54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Wahai orang-orang yang beriman! Jadilah kalian penegak keadilan, sebagai para saksi Allah, walaupun terhadap diri kalian sendiri atau terhadap ibu bapak dan kaum kerabat kalian (TQS an-Nisa’ [4]: 135).</a:t>
            </a:r>
          </a:p>
        </p:txBody>
      </p:sp>
    </p:spTree>
    <p:extLst>
      <p:ext uri="{BB962C8B-B14F-4D97-AF65-F5344CB8AC3E}">
        <p14:creationId xmlns:p14="http://schemas.microsoft.com/office/powerpoint/2010/main" val="249329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CAF-45B4-4EF3-8E4F-F634CF1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ID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slam Agama Adil</a:t>
            </a:r>
            <a:endParaRPr lang="en-ID" sz="4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E3CD-852C-4AAB-86C4-EF62D4AE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2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D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ar-SA" sz="4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إِنَّ اللَّهَ يَأْمُرُكُمْ أَنْ تُؤَدُّوا الْأَمَانَاتِ إِلَى أَهْلِهَا وَإِذَا حَكَمْتُمْ بَيْنَ النَّاسِ أَنْ تَحْكُمُوا بِالْعَدْلِ</a:t>
            </a:r>
            <a:endParaRPr lang="en-ID" sz="4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ID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Sungguh, Allah menyuruh kalian memberikan amanah kepada ahlinya, dan jika kalian mengadili manusia, hendaknya kalian menetapkan hukum dengan adil (TQS an-Nisa’ [4]: 58).</a:t>
            </a:r>
          </a:p>
          <a:p>
            <a:pPr marL="0" indent="0" algn="r">
              <a:buNone/>
            </a:pPr>
            <a:endParaRPr lang="en-ID" sz="24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35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CAF-45B4-4EF3-8E4F-F634CF1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Adil adalah Lawan dari Zalim</a:t>
            </a:r>
            <a:endParaRPr lang="en-ID" sz="4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E3CD-852C-4AAB-86C4-EF62D4AE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Imam Ibnu al-Qayyim al-Jauziyah (dalam kitab Syifa’ al-‘Alil): </a:t>
            </a:r>
          </a:p>
          <a:p>
            <a:pPr marL="0" indent="0" algn="ctr">
              <a:buNone/>
            </a:pPr>
            <a:r>
              <a:rPr lang="en-ID" sz="28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 adalah meletakkan sesuatu pada posisinya dan menempatkan sesuatu itu pada tempat selayaknya. </a:t>
            </a:r>
          </a:p>
          <a:p>
            <a:pPr marL="0" indent="0" algn="ctr">
              <a:buNone/>
            </a:pPr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Kezaliman : meletakkan sesuatu bukan pada tempatnya.</a:t>
            </a:r>
          </a:p>
        </p:txBody>
      </p:sp>
    </p:spTree>
    <p:extLst>
      <p:ext uri="{BB962C8B-B14F-4D97-AF65-F5344CB8AC3E}">
        <p14:creationId xmlns:p14="http://schemas.microsoft.com/office/powerpoint/2010/main" val="1686543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CAF-45B4-4EF3-8E4F-F634CF1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Adil yang Hakiki</a:t>
            </a:r>
            <a:endParaRPr lang="en-ID" sz="4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E3CD-852C-4AAB-86C4-EF62D4AE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Menaati dan memberlakukan syariah Islam </a:t>
            </a:r>
            <a:br>
              <a:rPr lang="en-ID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baik pada diri sendiri, keluarga maupun masyarakat </a:t>
            </a:r>
            <a:br>
              <a:rPr lang="en-ID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dalam negara. </a:t>
            </a:r>
          </a:p>
        </p:txBody>
      </p:sp>
    </p:spTree>
    <p:extLst>
      <p:ext uri="{BB962C8B-B14F-4D97-AF65-F5344CB8AC3E}">
        <p14:creationId xmlns:p14="http://schemas.microsoft.com/office/powerpoint/2010/main" val="3626860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CAF-45B4-4EF3-8E4F-F634CF1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Kezaliman dalam Keluarga</a:t>
            </a:r>
            <a:endParaRPr lang="en-ID" sz="4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E3CD-852C-4AAB-86C4-EF62D4AE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290"/>
          </a:xfrm>
        </p:spPr>
        <p:txBody>
          <a:bodyPr>
            <a:normAutofit/>
          </a:bodyPr>
          <a:lstStyle/>
          <a:p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Orang tua tidak memberikan pendidikan yang baik dan semestinya kepada anak</a:t>
            </a:r>
          </a:p>
          <a:p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Orang tua membiarkan anak bergaul tanpa pengawasan</a:t>
            </a:r>
          </a:p>
          <a:p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Orang tua berlebihan dalam melayani atau memenuhi permintaan anak (memanjakan)</a:t>
            </a:r>
          </a:p>
          <a:p>
            <a:r>
              <a:rPr lang="en-ID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Orang tua menghukum anak secara berlebihan.</a:t>
            </a:r>
          </a:p>
        </p:txBody>
      </p:sp>
    </p:spTree>
    <p:extLst>
      <p:ext uri="{BB962C8B-B14F-4D97-AF65-F5344CB8AC3E}">
        <p14:creationId xmlns:p14="http://schemas.microsoft.com/office/powerpoint/2010/main" val="49660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CAF-45B4-4EF3-8E4F-F634CF15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Menegakkan Keadilan dalam Keluarga (KTPS)</a:t>
            </a:r>
            <a:endParaRPr lang="en-ID" sz="4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E3CD-852C-4AAB-86C4-EF62D4AE0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290"/>
          </a:xfrm>
        </p:spPr>
        <p:txBody>
          <a:bodyPr>
            <a:normAutofit/>
          </a:bodyPr>
          <a:lstStyle/>
          <a:p>
            <a:r>
              <a:rPr lang="en-ID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Menjaga diri dan keluarga dengan rizqi yang halal</a:t>
            </a:r>
          </a:p>
          <a:p>
            <a:r>
              <a:rPr lang="en-ID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Memberikan teladan yang baik sesuai syariah</a:t>
            </a:r>
          </a:p>
          <a:p>
            <a:r>
              <a:rPr lang="en-ID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Memberikan pengalaman belajar yang terbaik kepada anak</a:t>
            </a:r>
          </a:p>
          <a:p>
            <a:r>
              <a:rPr lang="en-ID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Bersama-sama belajar dan menerapkan aturan agama/Syariah.</a:t>
            </a:r>
          </a:p>
        </p:txBody>
      </p:sp>
    </p:spTree>
    <p:extLst>
      <p:ext uri="{BB962C8B-B14F-4D97-AF65-F5344CB8AC3E}">
        <p14:creationId xmlns:p14="http://schemas.microsoft.com/office/powerpoint/2010/main" val="373788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1092</TotalTime>
  <Words>338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Roboto</vt:lpstr>
      <vt:lpstr>Wingdings 2</vt:lpstr>
      <vt:lpstr>Quotable</vt:lpstr>
      <vt:lpstr>PowerPoint Presentation</vt:lpstr>
      <vt:lpstr>MEMBUKTIKAN CINTA KEPADA NABI MUHAMMAD SAW.</vt:lpstr>
      <vt:lpstr>Hikmah Allah mengutus Nabi SAW.</vt:lpstr>
      <vt:lpstr>Islam Agama Adil</vt:lpstr>
      <vt:lpstr>Islam Agama Adil</vt:lpstr>
      <vt:lpstr>Adil adalah Lawan dari Zalim</vt:lpstr>
      <vt:lpstr>Adil yang Hakiki</vt:lpstr>
      <vt:lpstr>Kezaliman dalam Keluarga</vt:lpstr>
      <vt:lpstr>Menegakkan Keadilan dalam Keluarga (KTPS)</vt:lpstr>
      <vt:lpstr>Mulai dari Keluarga</vt:lpstr>
      <vt:lpstr>Sekian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MENGGUNAKAN STELLARIUM</dc:title>
  <dc:creator>Abdul Fatah</dc:creator>
  <cp:lastModifiedBy>Abdul Fatah</cp:lastModifiedBy>
  <cp:revision>31</cp:revision>
  <dcterms:created xsi:type="dcterms:W3CDTF">2020-09-11T16:42:12Z</dcterms:created>
  <dcterms:modified xsi:type="dcterms:W3CDTF">2020-10-31T01:08:44Z</dcterms:modified>
</cp:coreProperties>
</file>